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59CD-FCCC-47E6-A8DD-938565527E87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D8213-A8EC-4D7D-8686-9F5FDC22F4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59CD-FCCC-47E6-A8DD-938565527E87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D8213-A8EC-4D7D-8686-9F5FDC22F4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59CD-FCCC-47E6-A8DD-938565527E87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D8213-A8EC-4D7D-8686-9F5FDC22F4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59CD-FCCC-47E6-A8DD-938565527E87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D8213-A8EC-4D7D-8686-9F5FDC22F4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59CD-FCCC-47E6-A8DD-938565527E87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D8213-A8EC-4D7D-8686-9F5FDC22F4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59CD-FCCC-47E6-A8DD-938565527E87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D8213-A8EC-4D7D-8686-9F5FDC22F4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59CD-FCCC-47E6-A8DD-938565527E87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D8213-A8EC-4D7D-8686-9F5FDC22F4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59CD-FCCC-47E6-A8DD-938565527E87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D8213-A8EC-4D7D-8686-9F5FDC22F4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59CD-FCCC-47E6-A8DD-938565527E87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D8213-A8EC-4D7D-8686-9F5FDC22F4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59CD-FCCC-47E6-A8DD-938565527E87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D8213-A8EC-4D7D-8686-9F5FDC22F4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59CD-FCCC-47E6-A8DD-938565527E87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D8213-A8EC-4D7D-8686-9F5FDC22F4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F59CD-FCCC-47E6-A8DD-938565527E87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D8213-A8EC-4D7D-8686-9F5FDC22F4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유아용 학습자료 (색칠공부, 종이접기, 한글단어 등)\가나다라\gana_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-4793"/>
            <a:ext cx="3240360" cy="3403587"/>
          </a:xfrm>
          <a:prstGeom prst="rect">
            <a:avLst/>
          </a:prstGeom>
          <a:noFill/>
        </p:spPr>
      </p:pic>
      <p:pic>
        <p:nvPicPr>
          <p:cNvPr id="1027" name="Picture 3" descr="D:\유아용 학습자료 (색칠공부, 종이접기, 한글단어 등)\가나다라\gana_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4992" y="0"/>
            <a:ext cx="3264553" cy="3429000"/>
          </a:xfrm>
          <a:prstGeom prst="rect">
            <a:avLst/>
          </a:prstGeom>
          <a:noFill/>
        </p:spPr>
      </p:pic>
      <p:pic>
        <p:nvPicPr>
          <p:cNvPr id="1028" name="Picture 4" descr="D:\유아용 학습자료 (색칠공부, 종이접기, 한글단어 등)\가나다라\gana_0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3457806"/>
            <a:ext cx="3168352" cy="3327952"/>
          </a:xfrm>
          <a:prstGeom prst="rect">
            <a:avLst/>
          </a:prstGeom>
          <a:noFill/>
        </p:spPr>
      </p:pic>
      <p:pic>
        <p:nvPicPr>
          <p:cNvPr id="1029" name="Picture 5" descr="D:\유아용 학습자료 (색칠공부, 종이접기, 한글단어 등)\가나다라\gana_0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38308" y="3432571"/>
            <a:ext cx="3150116" cy="3308797"/>
          </a:xfrm>
          <a:prstGeom prst="rect">
            <a:avLst/>
          </a:prstGeom>
          <a:noFill/>
        </p:spPr>
      </p:pic>
      <p:cxnSp>
        <p:nvCxnSpPr>
          <p:cNvPr id="9" name="직선 연결선 8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56410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56410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71600" y="11663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>
                <a:latin typeface="HY신명조" pitchFamily="18" charset="-127"/>
                <a:ea typeface="HY신명조" pitchFamily="18" charset="-127"/>
              </a:rPr>
              <a:t>ㅗ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1777" y="11663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ㅛ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3501008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>
                <a:latin typeface="HY신명조" pitchFamily="18" charset="-127"/>
                <a:ea typeface="HY신명조" pitchFamily="18" charset="-127"/>
              </a:rPr>
              <a:t>ㅜ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8104" y="344264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ㅠ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56410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71600" y="11663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ㅡ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1777" y="11663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ㅣ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56410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D:\유아용 학습자료 (색칠공부, 종이접기, 한글단어 등)\가나다라\gana_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224" y="1"/>
            <a:ext cx="3196338" cy="3357348"/>
          </a:xfrm>
          <a:prstGeom prst="rect">
            <a:avLst/>
          </a:prstGeom>
          <a:noFill/>
        </p:spPr>
      </p:pic>
      <p:pic>
        <p:nvPicPr>
          <p:cNvPr id="2051" name="Picture 3" descr="D:\유아용 학습자료 (색칠공부, 종이접기, 한글단어 등)\가나다라\gana_0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-1"/>
            <a:ext cx="3196000" cy="3356993"/>
          </a:xfrm>
          <a:prstGeom prst="rect">
            <a:avLst/>
          </a:prstGeom>
          <a:noFill/>
        </p:spPr>
      </p:pic>
      <p:pic>
        <p:nvPicPr>
          <p:cNvPr id="2052" name="Picture 4" descr="D:\유아용 학습자료 (색칠공부, 종이접기, 한글단어 등)\가나다라\gana_07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3501008"/>
            <a:ext cx="3168352" cy="3327951"/>
          </a:xfrm>
          <a:prstGeom prst="rect">
            <a:avLst/>
          </a:prstGeom>
          <a:noFill/>
        </p:spPr>
      </p:pic>
      <p:pic>
        <p:nvPicPr>
          <p:cNvPr id="2053" name="Picture 5" descr="D:\유아용 학습자료 (색칠공부, 종이접기, 한글단어 등)\가나다라\gana_08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477273"/>
            <a:ext cx="3218596" cy="33807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56410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D:\유아용 학습자료 (색칠공부, 종이접기, 한글단어 등)\가나다라\gana_0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-1"/>
            <a:ext cx="3196001" cy="3356993"/>
          </a:xfrm>
          <a:prstGeom prst="rect">
            <a:avLst/>
          </a:prstGeom>
          <a:noFill/>
        </p:spPr>
      </p:pic>
      <p:pic>
        <p:nvPicPr>
          <p:cNvPr id="3075" name="Picture 3" descr="D:\유아용 학습자료 (색칠공부, 종이접기, 한글단어 등)\가나다라\gana_1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5584" y="0"/>
            <a:ext cx="3240360" cy="3403588"/>
          </a:xfrm>
          <a:prstGeom prst="rect">
            <a:avLst/>
          </a:prstGeom>
          <a:noFill/>
        </p:spPr>
      </p:pic>
      <p:pic>
        <p:nvPicPr>
          <p:cNvPr id="3076" name="Picture 4" descr="D:\유아용 학습자료 (색칠공부, 종이접기, 한글단어 등)\가나다라\gana_1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446568"/>
            <a:ext cx="3240360" cy="3403587"/>
          </a:xfrm>
          <a:prstGeom prst="rect">
            <a:avLst/>
          </a:prstGeom>
          <a:noFill/>
        </p:spPr>
      </p:pic>
      <p:pic>
        <p:nvPicPr>
          <p:cNvPr id="3077" name="Picture 5" descr="D:\유아용 학습자료 (색칠공부, 종이접기, 한글단어 등)\가나다라\gana_1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27592" y="3464512"/>
            <a:ext cx="3153515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56410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D:\유아용 학습자료 (색칠공부, 종이접기, 한글단어 등)\가나다라\gana_1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3154625" cy="3313534"/>
          </a:xfrm>
          <a:prstGeom prst="rect">
            <a:avLst/>
          </a:prstGeom>
          <a:noFill/>
        </p:spPr>
      </p:pic>
      <p:pic>
        <p:nvPicPr>
          <p:cNvPr id="4099" name="Picture 3" descr="D:\유아용 학습자료 (색칠공부, 종이접기, 한글단어 등)\가나다라\gana_1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0"/>
            <a:ext cx="3168352" cy="33279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56410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71600" y="116632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>
                <a:latin typeface="HY신명조" pitchFamily="18" charset="-127"/>
                <a:ea typeface="HY신명조" pitchFamily="18" charset="-127"/>
              </a:rPr>
              <a:t>ㄱ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1777" y="11663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ㄴ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3501008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>
                <a:latin typeface="HY신명조" pitchFamily="18" charset="-127"/>
                <a:ea typeface="HY신명조" pitchFamily="18" charset="-127"/>
              </a:rPr>
              <a:t>ㄷ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8104" y="344264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ㄹ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56410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71600" y="11663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ㅁ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1777" y="11663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>
                <a:latin typeface="HY신명조" pitchFamily="18" charset="-127"/>
                <a:ea typeface="HY신명조" pitchFamily="18" charset="-127"/>
              </a:rPr>
              <a:t>ㅂ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3501008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ㅅ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8104" y="344264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ㅇ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56410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71600" y="11663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ㅈ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1777" y="11663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>
                <a:latin typeface="HY신명조" pitchFamily="18" charset="-127"/>
                <a:ea typeface="HY신명조" pitchFamily="18" charset="-127"/>
              </a:rPr>
              <a:t>ㅊ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3501008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ㅋ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8104" y="344264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>
                <a:latin typeface="HY신명조" pitchFamily="18" charset="-127"/>
                <a:ea typeface="HY신명조" pitchFamily="18" charset="-127"/>
              </a:rPr>
              <a:t>ㅌ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56410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71600" y="11663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ㅍ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1777" y="11663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>
                <a:latin typeface="HY신명조" pitchFamily="18" charset="-127"/>
                <a:ea typeface="HY신명조" pitchFamily="18" charset="-127"/>
              </a:rPr>
              <a:t>ㅎ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56410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71600" y="11663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>
                <a:latin typeface="HY신명조" pitchFamily="18" charset="-127"/>
                <a:ea typeface="HY신명조" pitchFamily="18" charset="-127"/>
              </a:rPr>
              <a:t>ㅏ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1777" y="11663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ㅑ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3501008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>
                <a:latin typeface="HY신명조" pitchFamily="18" charset="-127"/>
                <a:ea typeface="HY신명조" pitchFamily="18" charset="-127"/>
              </a:rPr>
              <a:t>ㅓ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8104" y="3442642"/>
            <a:ext cx="268855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9900" b="1" dirty="0" err="1" smtClean="0">
                <a:latin typeface="HY신명조" pitchFamily="18" charset="-127"/>
                <a:ea typeface="HY신명조" pitchFamily="18" charset="-127"/>
              </a:rPr>
              <a:t>ㅕ</a:t>
            </a:r>
            <a:endParaRPr lang="ko-KR" altLang="en-US" sz="19900" b="1" dirty="0">
              <a:latin typeface="HY신명조" pitchFamily="18" charset="-127"/>
              <a:ea typeface="HY신명조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</Words>
  <Application>Microsoft Office PowerPoint</Application>
  <PresentationFormat>화면 슬라이드 쇼(4:3)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KevinA</dc:creator>
  <cp:lastModifiedBy>KevinA</cp:lastModifiedBy>
  <cp:revision>2</cp:revision>
  <dcterms:created xsi:type="dcterms:W3CDTF">2012-10-13T06:12:48Z</dcterms:created>
  <dcterms:modified xsi:type="dcterms:W3CDTF">2012-10-13T06:28:24Z</dcterms:modified>
</cp:coreProperties>
</file>